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954838" cy="93091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4B903-E65B-4F78-B05F-AB206948E9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D9C95F79-380E-468F-9694-5AD0DBA1B44B}">
      <dgm:prSet phldrT="[Texto]" custT="1"/>
      <dgm:spPr>
        <a:noFill/>
        <a:ln>
          <a:solidFill>
            <a:srgbClr val="800000"/>
          </a:solidFill>
        </a:ln>
      </dgm:spPr>
      <dgm:t>
        <a:bodyPr/>
        <a:lstStyle/>
        <a:p>
          <a:r>
            <a:rPr lang="es-MX" sz="800" b="1" dirty="0" smtClean="0"/>
            <a:t>C</a:t>
          </a:r>
          <a:r>
            <a:rPr lang="es-MX" sz="800" b="1" dirty="0"/>
            <a:t>. ZOILA JANET DE LA FUENTE SÁNCHEZ</a:t>
          </a:r>
          <a:endParaRPr lang="es-MX" sz="800" dirty="0"/>
        </a:p>
        <a:p>
          <a:r>
            <a:rPr lang="es-MX" sz="800" dirty="0"/>
            <a:t>DIRECCIÓN DEL SMDIF</a:t>
          </a:r>
          <a:endParaRPr lang="es-MX" sz="800" dirty="0">
            <a:solidFill>
              <a:srgbClr val="404040"/>
            </a:solidFill>
          </a:endParaRPr>
        </a:p>
      </dgm:t>
    </dgm:pt>
    <dgm:pt modelId="{88A11CD7-8B7E-4E7B-96A3-874CA8A20700}" type="par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EC6DFF-C05F-43BA-998C-31C4D0F59689}" type="sib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0BBB1-3FF6-4909-91F8-9C517504CAE5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700" b="1" dirty="0" smtClean="0"/>
            <a:t>LIC.JORGE TOMAS MARIN HERNANDEZ</a:t>
          </a:r>
          <a:endParaRPr lang="es-MX" sz="700" b="1" dirty="0"/>
        </a:p>
        <a:p>
          <a:r>
            <a:rPr lang="es-MX" sz="800" dirty="0"/>
            <a:t>SUBDIRECTOR DE ADMINISTRACIÓN</a:t>
          </a:r>
          <a:endParaRPr lang="es-MX" sz="800" dirty="0">
            <a:solidFill>
              <a:srgbClr val="404040"/>
            </a:solidFill>
          </a:endParaRPr>
        </a:p>
      </dgm:t>
    </dgm:pt>
    <dgm:pt modelId="{7C5D151F-5BEE-40D0-8313-DCDD01F19F5F}" type="parTrans" cxnId="{41D11F06-7F4D-4C38-857F-752DC3F5B35D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07CEC0-05D9-40EC-A1FE-D7EC59D355EC}" type="sibTrans" cxnId="{41D11F06-7F4D-4C38-857F-752DC3F5B35D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04AA1D-1773-4030-B5A4-4EF3AA3956A3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700" dirty="0" smtClean="0"/>
            <a:t>C. MIGUEL ANGEL MAGAÑA HERNANDEZ</a:t>
          </a:r>
          <a:endParaRPr lang="es-MX" sz="700" dirty="0"/>
        </a:p>
        <a:p>
          <a:r>
            <a:rPr lang="es-MX" sz="700" dirty="0" smtClean="0"/>
            <a:t>ENC. SUBDIRECCION  </a:t>
          </a:r>
          <a:r>
            <a:rPr lang="es-MX" sz="700" dirty="0"/>
            <a:t>DE DESARROLLO DE LA COMUNIDAD”</a:t>
          </a:r>
        </a:p>
        <a:p>
          <a:endParaRPr lang="es-MX" sz="700" dirty="0"/>
        </a:p>
      </dgm:t>
    </dgm:pt>
    <dgm:pt modelId="{7E2863F9-BCA7-4676-86DA-3B61A5D9B6D4}" type="parTrans" cxnId="{CCCDB43D-53DB-4653-B5E7-D8A9FC41CDB3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F0C86E-0A2A-4851-AC1A-C158055E8CB0}" type="sibTrans" cxnId="{CCCDB43D-53DB-4653-B5E7-D8A9FC41CDB3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5712CB-07A4-45EB-ADB5-803F7931F966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700" b="1" dirty="0"/>
            <a:t>LIC. BLANCA ESTELA PAVON JIMENEZ</a:t>
          </a:r>
          <a:endParaRPr lang="es-MX" sz="700" dirty="0"/>
        </a:p>
        <a:p>
          <a:r>
            <a:rPr lang="es-MX" sz="700" dirty="0"/>
            <a:t>SUBDIRECTORA DE LA “PROCURADURIA DE LA DEFENSA DEL MENOR Y LA FAMILIA”</a:t>
          </a:r>
        </a:p>
      </dgm:t>
    </dgm:pt>
    <dgm:pt modelId="{C05B98C0-7D57-43BD-8D13-9236F7859C2E}" type="parTrans" cxnId="{AC18D6DA-9D1E-4AF8-8917-5CDEE2968F9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B7A43-4CC6-4A17-A9B2-4D92DE65194A}" type="sibTrans" cxnId="{AC18D6DA-9D1E-4AF8-8917-5CDEE2968F99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C5E88D-F3E0-4653-871D-8D5C61E04969}">
      <dgm:prSet phldrT="[Texto]" custT="1"/>
      <dgm:spPr>
        <a:ln>
          <a:solidFill>
            <a:srgbClr val="4F6228"/>
          </a:solidFill>
        </a:ln>
      </dgm:spPr>
      <dgm:t>
        <a:bodyPr/>
        <a:lstStyle/>
        <a:p>
          <a:r>
            <a:rPr lang="es-MX" sz="700" b="1" dirty="0"/>
            <a:t>CP. DANIEL DE LA CRUZ MIRANDA</a:t>
          </a:r>
          <a:endParaRPr lang="es-MX" sz="700" dirty="0"/>
        </a:p>
        <a:p>
          <a:r>
            <a:rPr lang="es-MX" sz="700" dirty="0"/>
            <a:t>ENCARGADO DE “RECURSOS HUMANOS”</a:t>
          </a:r>
          <a:endParaRPr lang="es-MX" sz="700" dirty="0">
            <a:solidFill>
              <a:srgbClr val="404040"/>
            </a:solidFill>
          </a:endParaRPr>
        </a:p>
      </dgm:t>
    </dgm:pt>
    <dgm:pt modelId="{AFD9A623-C8FF-40C1-87E6-265BDD7C72A3}" type="parTrans" cxnId="{28B9C84A-04CE-43D5-AD52-4635CBAB2E4A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3D68E1-741A-4DBC-A388-176D8F8ABF22}" type="sibTrans" cxnId="{28B9C84A-04CE-43D5-AD52-4635CBAB2E4A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CC0C1-9D4C-4CF5-BA7C-2CCB1551451B}">
      <dgm:prSet phldrT="[Texto]" custT="1"/>
      <dgm:spPr>
        <a:ln>
          <a:solidFill>
            <a:srgbClr val="4F6228"/>
          </a:solidFill>
        </a:ln>
      </dgm:spPr>
      <dgm:t>
        <a:bodyPr/>
        <a:lstStyle/>
        <a:p>
          <a:r>
            <a:rPr lang="es-MX" sz="700" b="1" dirty="0"/>
            <a:t>LIC. RENE RAMON ULIN</a:t>
          </a:r>
          <a:endParaRPr lang="es-MX" sz="700" dirty="0"/>
        </a:p>
        <a:p>
          <a:r>
            <a:rPr lang="es-MX" sz="700" dirty="0"/>
            <a:t>ENCARGADO DE “RECURSOS MATERIALES.”</a:t>
          </a:r>
          <a:endParaRPr lang="es-MX" sz="700" dirty="0">
            <a:solidFill>
              <a:srgbClr val="404040"/>
            </a:solidFill>
          </a:endParaRPr>
        </a:p>
      </dgm:t>
    </dgm:pt>
    <dgm:pt modelId="{86F34A69-E6AD-4E8E-98D5-D8A0B0F838C0}" type="parTrans" cxnId="{9EE826F3-EEBC-4D1C-9099-9369BFCA0BD5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E1CC3-4220-469F-870D-D9BE09243EE2}" type="sibTrans" cxnId="{9EE826F3-EEBC-4D1C-9099-9369BFCA0BD5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9A6528-880F-40F6-B33C-9A24891D75DF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MX" sz="700" b="1" dirty="0"/>
        </a:p>
        <a:p>
          <a:r>
            <a:rPr lang="es-MX" sz="700" b="1" dirty="0"/>
            <a:t>LIC. PATRICIA ELENA PEREZ CÁCERES</a:t>
          </a:r>
          <a:endParaRPr lang="es-MX" sz="700" dirty="0"/>
        </a:p>
        <a:p>
          <a:r>
            <a:rPr lang="es-MX" sz="700" dirty="0"/>
            <a:t>“SUBDIRECTORA DE CENTROS ASISTENCIALES”</a:t>
          </a:r>
        </a:p>
        <a:p>
          <a:endParaRPr lang="es-MX" sz="700" dirty="0">
            <a:solidFill>
              <a:srgbClr val="404040"/>
            </a:solidFill>
          </a:endParaRPr>
        </a:p>
      </dgm:t>
    </dgm:pt>
    <dgm:pt modelId="{24C70FB3-ED2C-4F2C-9B2D-434C411AE0E5}" type="parTrans" cxnId="{8553E137-0668-49EC-B3AE-B1572AB2F3EA}">
      <dgm:prSet/>
      <dgm:spPr/>
      <dgm:t>
        <a:bodyPr/>
        <a:lstStyle/>
        <a:p>
          <a:endParaRPr lang="es-ES"/>
        </a:p>
      </dgm:t>
    </dgm:pt>
    <dgm:pt modelId="{A3F160F9-5168-4EDD-9D27-0EE249D03F3B}" type="sibTrans" cxnId="{8553E137-0668-49EC-B3AE-B1572AB2F3EA}">
      <dgm:prSet/>
      <dgm:spPr/>
      <dgm:t>
        <a:bodyPr/>
        <a:lstStyle/>
        <a:p>
          <a:endParaRPr lang="es-ES"/>
        </a:p>
      </dgm:t>
    </dgm:pt>
    <dgm:pt modelId="{94204AD9-062D-4929-A6C2-82886A4AA478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700" dirty="0"/>
            <a:t>ING.VIOLETA RODRIGUEZ IZQUIERDO</a:t>
          </a:r>
        </a:p>
        <a:p>
          <a:r>
            <a:rPr lang="es-MX" sz="700" dirty="0"/>
            <a:t>“ENC. </a:t>
          </a:r>
          <a:r>
            <a:rPr lang="es-MX" sz="700"/>
            <a:t>DE SUBDIRECTORA </a:t>
          </a:r>
          <a:r>
            <a:rPr lang="es-MX" sz="700" dirty="0"/>
            <a:t>DE CONSEJO DE ANCIANOS”</a:t>
          </a:r>
        </a:p>
      </dgm:t>
    </dgm:pt>
    <dgm:pt modelId="{8E57382C-6E25-4779-90C5-D8B2E85E61A0}" type="parTrans" cxnId="{E029D1A8-A1AA-4A09-9636-DEABC5C1034B}">
      <dgm:prSet/>
      <dgm:spPr/>
      <dgm:t>
        <a:bodyPr/>
        <a:lstStyle/>
        <a:p>
          <a:endParaRPr lang="es-ES"/>
        </a:p>
      </dgm:t>
    </dgm:pt>
    <dgm:pt modelId="{75C410ED-F6BC-4564-8CC2-5F7828A881BF}" type="sibTrans" cxnId="{E029D1A8-A1AA-4A09-9636-DEABC5C1034B}">
      <dgm:prSet/>
      <dgm:spPr/>
      <dgm:t>
        <a:bodyPr/>
        <a:lstStyle/>
        <a:p>
          <a:endParaRPr lang="es-ES"/>
        </a:p>
      </dgm:t>
    </dgm:pt>
    <dgm:pt modelId="{E9C9220B-3375-4765-AAB8-AB6250C5D816}" type="pres">
      <dgm:prSet presAssocID="{96D4B903-E65B-4F78-B05F-AB206948E9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2ADDE14-382C-4C80-B5EC-A83698348C0B}" type="pres">
      <dgm:prSet presAssocID="{D9C95F79-380E-468F-9694-5AD0DBA1B44B}" presName="hierRoot1" presStyleCnt="0">
        <dgm:presLayoutVars>
          <dgm:hierBranch val="init"/>
        </dgm:presLayoutVars>
      </dgm:prSet>
      <dgm:spPr/>
    </dgm:pt>
    <dgm:pt modelId="{345EADC6-3B08-4723-AD99-2A821C48F137}" type="pres">
      <dgm:prSet presAssocID="{D9C95F79-380E-468F-9694-5AD0DBA1B44B}" presName="rootComposite1" presStyleCnt="0"/>
      <dgm:spPr/>
    </dgm:pt>
    <dgm:pt modelId="{B76AF2D0-0BA5-4CB8-844A-A72FDCF95FA0}" type="pres">
      <dgm:prSet presAssocID="{D9C95F79-380E-468F-9694-5AD0DBA1B44B}" presName="rootText1" presStyleLbl="node0" presStyleIdx="0" presStyleCnt="1" custScaleX="187053" custLinFactY="-45243" custLinFactNeighborX="-8069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809EB0E-7A9D-4BC1-ABF2-8C6D4B43C025}" type="pres">
      <dgm:prSet presAssocID="{D9C95F79-380E-468F-9694-5AD0DBA1B44B}" presName="rootConnector1" presStyleLbl="node1" presStyleIdx="0" presStyleCnt="0"/>
      <dgm:spPr/>
      <dgm:t>
        <a:bodyPr/>
        <a:lstStyle/>
        <a:p>
          <a:endParaRPr lang="es-MX"/>
        </a:p>
      </dgm:t>
    </dgm:pt>
    <dgm:pt modelId="{037ABFE5-5A93-46F8-96C6-BB124E012525}" type="pres">
      <dgm:prSet presAssocID="{D9C95F79-380E-468F-9694-5AD0DBA1B44B}" presName="hierChild2" presStyleCnt="0"/>
      <dgm:spPr/>
    </dgm:pt>
    <dgm:pt modelId="{44ED64A2-B90D-45B3-8959-16F0989F65DA}" type="pres">
      <dgm:prSet presAssocID="{7C5D151F-5BEE-40D0-8313-DCDD01F19F5F}" presName="Name37" presStyleLbl="parChTrans1D2" presStyleIdx="0" presStyleCnt="5"/>
      <dgm:spPr/>
      <dgm:t>
        <a:bodyPr/>
        <a:lstStyle/>
        <a:p>
          <a:endParaRPr lang="es-MX"/>
        </a:p>
      </dgm:t>
    </dgm:pt>
    <dgm:pt modelId="{F7183C7E-86AE-40C5-87CE-686E22D527C3}" type="pres">
      <dgm:prSet presAssocID="{F3C0BBB1-3FF6-4909-91F8-9C517504CAE5}" presName="hierRoot2" presStyleCnt="0">
        <dgm:presLayoutVars>
          <dgm:hierBranch val="init"/>
        </dgm:presLayoutVars>
      </dgm:prSet>
      <dgm:spPr/>
    </dgm:pt>
    <dgm:pt modelId="{6463662B-D30B-4753-B6D1-6E6ACB18EA93}" type="pres">
      <dgm:prSet presAssocID="{F3C0BBB1-3FF6-4909-91F8-9C517504CAE5}" presName="rootComposite" presStyleCnt="0"/>
      <dgm:spPr/>
    </dgm:pt>
    <dgm:pt modelId="{25566A99-661F-452A-9A60-51DEF1FFC3DB}" type="pres">
      <dgm:prSet presAssocID="{F3C0BBB1-3FF6-4909-91F8-9C517504CAE5}" presName="rootText" presStyleLbl="node2" presStyleIdx="0" presStyleCnt="5" custAng="0" custScaleX="108842" custScaleY="117534" custLinFactNeighborX="7547" custLinFactNeighborY="-981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DF33329-0D78-43EE-841B-9E88731F4FFC}" type="pres">
      <dgm:prSet presAssocID="{F3C0BBB1-3FF6-4909-91F8-9C517504CAE5}" presName="rootConnector" presStyleLbl="node2" presStyleIdx="0" presStyleCnt="5"/>
      <dgm:spPr/>
      <dgm:t>
        <a:bodyPr/>
        <a:lstStyle/>
        <a:p>
          <a:endParaRPr lang="es-MX"/>
        </a:p>
      </dgm:t>
    </dgm:pt>
    <dgm:pt modelId="{600F01CC-B6D5-4C30-A26A-ADE14B27DC3A}" type="pres">
      <dgm:prSet presAssocID="{F3C0BBB1-3FF6-4909-91F8-9C517504CAE5}" presName="hierChild4" presStyleCnt="0"/>
      <dgm:spPr/>
    </dgm:pt>
    <dgm:pt modelId="{AC1505C3-3D50-4985-9B77-FE75EFF93F27}" type="pres">
      <dgm:prSet presAssocID="{AFD9A623-C8FF-40C1-87E6-265BDD7C72A3}" presName="Name37" presStyleLbl="parChTrans1D3" presStyleIdx="0" presStyleCnt="2"/>
      <dgm:spPr/>
      <dgm:t>
        <a:bodyPr/>
        <a:lstStyle/>
        <a:p>
          <a:endParaRPr lang="es-MX"/>
        </a:p>
      </dgm:t>
    </dgm:pt>
    <dgm:pt modelId="{49531C7F-2312-4D34-A575-DD260DE74EAB}" type="pres">
      <dgm:prSet presAssocID="{6BC5E88D-F3E0-4653-871D-8D5C61E04969}" presName="hierRoot2" presStyleCnt="0">
        <dgm:presLayoutVars>
          <dgm:hierBranch val="init"/>
        </dgm:presLayoutVars>
      </dgm:prSet>
      <dgm:spPr/>
    </dgm:pt>
    <dgm:pt modelId="{6CAB4278-1BE0-42BC-AC78-875094BE89B2}" type="pres">
      <dgm:prSet presAssocID="{6BC5E88D-F3E0-4653-871D-8D5C61E04969}" presName="rootComposite" presStyleCnt="0"/>
      <dgm:spPr/>
    </dgm:pt>
    <dgm:pt modelId="{994465C2-E8AC-4862-A0A1-149619A993B9}" type="pres">
      <dgm:prSet presAssocID="{6BC5E88D-F3E0-4653-871D-8D5C61E04969}" presName="rootText" presStyleLbl="node3" presStyleIdx="0" presStyleCnt="2" custScaleX="151366" custLinFactNeighborX="9059" custLinFactNeighborY="7498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7BF6D6-3265-4BA6-82E2-1DB801FCEAE2}" type="pres">
      <dgm:prSet presAssocID="{6BC5E88D-F3E0-4653-871D-8D5C61E04969}" presName="rootConnector" presStyleLbl="node3" presStyleIdx="0" presStyleCnt="2"/>
      <dgm:spPr/>
      <dgm:t>
        <a:bodyPr/>
        <a:lstStyle/>
        <a:p>
          <a:endParaRPr lang="es-MX"/>
        </a:p>
      </dgm:t>
    </dgm:pt>
    <dgm:pt modelId="{B219327F-995C-4418-BCA3-E6751877D644}" type="pres">
      <dgm:prSet presAssocID="{6BC5E88D-F3E0-4653-871D-8D5C61E04969}" presName="hierChild4" presStyleCnt="0"/>
      <dgm:spPr/>
    </dgm:pt>
    <dgm:pt modelId="{97BE65A6-0E6B-4DD2-8753-90C5D7D6CEB8}" type="pres">
      <dgm:prSet presAssocID="{6BC5E88D-F3E0-4653-871D-8D5C61E04969}" presName="hierChild5" presStyleCnt="0"/>
      <dgm:spPr/>
    </dgm:pt>
    <dgm:pt modelId="{8DE5766B-364A-4B29-8C0D-1F983E87AD23}" type="pres">
      <dgm:prSet presAssocID="{86F34A69-E6AD-4E8E-98D5-D8A0B0F838C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86DE27A8-0AA3-4725-A8DF-A58BC3BDCF50}" type="pres">
      <dgm:prSet presAssocID="{FA2CC0C1-9D4C-4CF5-BA7C-2CCB1551451B}" presName="hierRoot2" presStyleCnt="0">
        <dgm:presLayoutVars>
          <dgm:hierBranch val="init"/>
        </dgm:presLayoutVars>
      </dgm:prSet>
      <dgm:spPr/>
    </dgm:pt>
    <dgm:pt modelId="{13E8AFAD-53BF-4279-8760-F036ECD737CE}" type="pres">
      <dgm:prSet presAssocID="{FA2CC0C1-9D4C-4CF5-BA7C-2CCB1551451B}" presName="rootComposite" presStyleCnt="0"/>
      <dgm:spPr/>
    </dgm:pt>
    <dgm:pt modelId="{8423AB56-8C62-40B4-929D-75884E4D1BF7}" type="pres">
      <dgm:prSet presAssocID="{FA2CC0C1-9D4C-4CF5-BA7C-2CCB1551451B}" presName="rootText" presStyleLbl="node3" presStyleIdx="1" presStyleCnt="2" custScaleX="151944" custLinFactNeighborX="-5647" custLinFactNeighborY="7883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E806D4-146D-4984-8790-F7D4E11758E4}" type="pres">
      <dgm:prSet presAssocID="{FA2CC0C1-9D4C-4CF5-BA7C-2CCB1551451B}" presName="rootConnector" presStyleLbl="node3" presStyleIdx="1" presStyleCnt="2"/>
      <dgm:spPr/>
      <dgm:t>
        <a:bodyPr/>
        <a:lstStyle/>
        <a:p>
          <a:endParaRPr lang="es-MX"/>
        </a:p>
      </dgm:t>
    </dgm:pt>
    <dgm:pt modelId="{E9D08BDB-FBCD-41D1-8260-33D399A7BEB2}" type="pres">
      <dgm:prSet presAssocID="{FA2CC0C1-9D4C-4CF5-BA7C-2CCB1551451B}" presName="hierChild4" presStyleCnt="0"/>
      <dgm:spPr/>
    </dgm:pt>
    <dgm:pt modelId="{A69AA40B-A5AA-4C3C-848C-C169610350BE}" type="pres">
      <dgm:prSet presAssocID="{FA2CC0C1-9D4C-4CF5-BA7C-2CCB1551451B}" presName="hierChild5" presStyleCnt="0"/>
      <dgm:spPr/>
    </dgm:pt>
    <dgm:pt modelId="{EA2FFAFC-3804-49CC-AF1B-F82B9CA54C55}" type="pres">
      <dgm:prSet presAssocID="{F3C0BBB1-3FF6-4909-91F8-9C517504CAE5}" presName="hierChild5" presStyleCnt="0"/>
      <dgm:spPr/>
    </dgm:pt>
    <dgm:pt modelId="{273F82DB-6231-4BD1-8AD6-67FA77E900BD}" type="pres">
      <dgm:prSet presAssocID="{7E2863F9-BCA7-4676-86DA-3B61A5D9B6D4}" presName="Name37" presStyleLbl="parChTrans1D2" presStyleIdx="1" presStyleCnt="5"/>
      <dgm:spPr/>
      <dgm:t>
        <a:bodyPr/>
        <a:lstStyle/>
        <a:p>
          <a:endParaRPr lang="es-MX"/>
        </a:p>
      </dgm:t>
    </dgm:pt>
    <dgm:pt modelId="{020E5CE2-08DF-454F-B9F3-DF9F6EDF1F00}" type="pres">
      <dgm:prSet presAssocID="{4104AA1D-1773-4030-B5A4-4EF3AA3956A3}" presName="hierRoot2" presStyleCnt="0">
        <dgm:presLayoutVars>
          <dgm:hierBranch val="init"/>
        </dgm:presLayoutVars>
      </dgm:prSet>
      <dgm:spPr/>
    </dgm:pt>
    <dgm:pt modelId="{45BBAE57-45C0-4B8E-8E6F-5D69E440F802}" type="pres">
      <dgm:prSet presAssocID="{4104AA1D-1773-4030-B5A4-4EF3AA3956A3}" presName="rootComposite" presStyleCnt="0"/>
      <dgm:spPr/>
    </dgm:pt>
    <dgm:pt modelId="{9512B5B9-B832-4800-953C-70B318941BA4}" type="pres">
      <dgm:prSet presAssocID="{4104AA1D-1773-4030-B5A4-4EF3AA3956A3}" presName="rootText" presStyleLbl="node2" presStyleIdx="1" presStyleCnt="5" custScaleX="78931" custScaleY="103767" custLinFactX="100000" custLinFactNeighborX="139690" custLinFactNeighborY="-494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A01A60-BBC9-42F9-A5CB-7A89270C1F69}" type="pres">
      <dgm:prSet presAssocID="{4104AA1D-1773-4030-B5A4-4EF3AA3956A3}" presName="rootConnector" presStyleLbl="node2" presStyleIdx="1" presStyleCnt="5"/>
      <dgm:spPr/>
      <dgm:t>
        <a:bodyPr/>
        <a:lstStyle/>
        <a:p>
          <a:endParaRPr lang="es-MX"/>
        </a:p>
      </dgm:t>
    </dgm:pt>
    <dgm:pt modelId="{F10E43A7-E2A1-4340-89D7-BD6348D3F02A}" type="pres">
      <dgm:prSet presAssocID="{4104AA1D-1773-4030-B5A4-4EF3AA3956A3}" presName="hierChild4" presStyleCnt="0"/>
      <dgm:spPr/>
    </dgm:pt>
    <dgm:pt modelId="{C000BCFA-F42C-4159-98B2-99602BC06EF0}" type="pres">
      <dgm:prSet presAssocID="{4104AA1D-1773-4030-B5A4-4EF3AA3956A3}" presName="hierChild5" presStyleCnt="0"/>
      <dgm:spPr/>
    </dgm:pt>
    <dgm:pt modelId="{0F0A658B-663C-4882-A652-128AAF2F6FAB}" type="pres">
      <dgm:prSet presAssocID="{C05B98C0-7D57-43BD-8D13-9236F7859C2E}" presName="Name37" presStyleLbl="parChTrans1D2" presStyleIdx="2" presStyleCnt="5"/>
      <dgm:spPr/>
      <dgm:t>
        <a:bodyPr/>
        <a:lstStyle/>
        <a:p>
          <a:endParaRPr lang="es-MX"/>
        </a:p>
      </dgm:t>
    </dgm:pt>
    <dgm:pt modelId="{2CB746A6-C28C-46EF-845F-2B952C9636C5}" type="pres">
      <dgm:prSet presAssocID="{CB5712CB-07A4-45EB-ADB5-803F7931F966}" presName="hierRoot2" presStyleCnt="0">
        <dgm:presLayoutVars>
          <dgm:hierBranch val="init"/>
        </dgm:presLayoutVars>
      </dgm:prSet>
      <dgm:spPr/>
    </dgm:pt>
    <dgm:pt modelId="{8E6A3D94-53EF-49B9-8C3F-1456301656B9}" type="pres">
      <dgm:prSet presAssocID="{CB5712CB-07A4-45EB-ADB5-803F7931F966}" presName="rootComposite" presStyleCnt="0"/>
      <dgm:spPr/>
    </dgm:pt>
    <dgm:pt modelId="{6D5FBFE8-C0AB-43F0-8599-590001A182E4}" type="pres">
      <dgm:prSet presAssocID="{CB5712CB-07A4-45EB-ADB5-803F7931F966}" presName="rootText" presStyleLbl="node2" presStyleIdx="2" presStyleCnt="5" custScaleX="92538" custScaleY="119425" custLinFactX="100000" custLinFactNeighborX="135246" custLinFactNeighborY="-1434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BAB5FB-C5B0-4654-8339-FC656DE6DCDE}" type="pres">
      <dgm:prSet presAssocID="{CB5712CB-07A4-45EB-ADB5-803F7931F966}" presName="rootConnector" presStyleLbl="node2" presStyleIdx="2" presStyleCnt="5"/>
      <dgm:spPr/>
      <dgm:t>
        <a:bodyPr/>
        <a:lstStyle/>
        <a:p>
          <a:endParaRPr lang="es-MX"/>
        </a:p>
      </dgm:t>
    </dgm:pt>
    <dgm:pt modelId="{A3EAD66C-08E7-4403-8C11-DAF91A9DF7ED}" type="pres">
      <dgm:prSet presAssocID="{CB5712CB-07A4-45EB-ADB5-803F7931F966}" presName="hierChild4" presStyleCnt="0"/>
      <dgm:spPr/>
    </dgm:pt>
    <dgm:pt modelId="{6A40E1C4-C6DD-42F0-9036-27FA5A66F55B}" type="pres">
      <dgm:prSet presAssocID="{CB5712CB-07A4-45EB-ADB5-803F7931F966}" presName="hierChild5" presStyleCnt="0"/>
      <dgm:spPr/>
    </dgm:pt>
    <dgm:pt modelId="{599CFC55-CA37-41E4-93EF-217CA155BEEE}" type="pres">
      <dgm:prSet presAssocID="{24C70FB3-ED2C-4F2C-9B2D-434C411AE0E5}" presName="Name37" presStyleLbl="parChTrans1D2" presStyleIdx="3" presStyleCnt="5"/>
      <dgm:spPr/>
      <dgm:t>
        <a:bodyPr/>
        <a:lstStyle/>
        <a:p>
          <a:endParaRPr lang="es-MX"/>
        </a:p>
      </dgm:t>
    </dgm:pt>
    <dgm:pt modelId="{D34E7A41-9212-466F-9DC1-DC2586F3461C}" type="pres">
      <dgm:prSet presAssocID="{909A6528-880F-40F6-B33C-9A24891D75DF}" presName="hierRoot2" presStyleCnt="0">
        <dgm:presLayoutVars>
          <dgm:hierBranch val="init"/>
        </dgm:presLayoutVars>
      </dgm:prSet>
      <dgm:spPr/>
    </dgm:pt>
    <dgm:pt modelId="{555F516C-3825-42C9-B8C2-6908E11AFC85}" type="pres">
      <dgm:prSet presAssocID="{909A6528-880F-40F6-B33C-9A24891D75DF}" presName="rootComposite" presStyleCnt="0"/>
      <dgm:spPr/>
    </dgm:pt>
    <dgm:pt modelId="{CAAA0ABB-1E8A-49ED-ADB2-18425A07ECE5}" type="pres">
      <dgm:prSet presAssocID="{909A6528-880F-40F6-B33C-9A24891D75DF}" presName="rootText" presStyleLbl="node2" presStyleIdx="3" presStyleCnt="5" custScaleX="98030" custScaleY="111009" custLinFactX="-100000" custLinFactNeighborX="-108997" custLinFactNeighborY="-35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0D13D22-1372-4BAB-88B8-727D444FF1BA}" type="pres">
      <dgm:prSet presAssocID="{909A6528-880F-40F6-B33C-9A24891D75DF}" presName="rootConnector" presStyleLbl="node2" presStyleIdx="3" presStyleCnt="5"/>
      <dgm:spPr/>
      <dgm:t>
        <a:bodyPr/>
        <a:lstStyle/>
        <a:p>
          <a:endParaRPr lang="es-MX"/>
        </a:p>
      </dgm:t>
    </dgm:pt>
    <dgm:pt modelId="{97F25592-3BF0-4FAA-ABC4-BB59E96463DA}" type="pres">
      <dgm:prSet presAssocID="{909A6528-880F-40F6-B33C-9A24891D75DF}" presName="hierChild4" presStyleCnt="0"/>
      <dgm:spPr/>
    </dgm:pt>
    <dgm:pt modelId="{1A7BEB93-766B-416B-AE44-5DA0B0334048}" type="pres">
      <dgm:prSet presAssocID="{909A6528-880F-40F6-B33C-9A24891D75DF}" presName="hierChild5" presStyleCnt="0"/>
      <dgm:spPr/>
    </dgm:pt>
    <dgm:pt modelId="{5625A2FB-22FD-4340-B54C-B22E303460F1}" type="pres">
      <dgm:prSet presAssocID="{8E57382C-6E25-4779-90C5-D8B2E85E61A0}" presName="Name37" presStyleLbl="parChTrans1D2" presStyleIdx="4" presStyleCnt="5"/>
      <dgm:spPr/>
      <dgm:t>
        <a:bodyPr/>
        <a:lstStyle/>
        <a:p>
          <a:endParaRPr lang="es-MX"/>
        </a:p>
      </dgm:t>
    </dgm:pt>
    <dgm:pt modelId="{84A693E6-228F-44F7-9CFB-C342B31A8297}" type="pres">
      <dgm:prSet presAssocID="{94204AD9-062D-4929-A6C2-82886A4AA478}" presName="hierRoot2" presStyleCnt="0">
        <dgm:presLayoutVars>
          <dgm:hierBranch val="init"/>
        </dgm:presLayoutVars>
      </dgm:prSet>
      <dgm:spPr/>
    </dgm:pt>
    <dgm:pt modelId="{F3E944B4-F917-4DE7-859C-10A592DA316D}" type="pres">
      <dgm:prSet presAssocID="{94204AD9-062D-4929-A6C2-82886A4AA478}" presName="rootComposite" presStyleCnt="0"/>
      <dgm:spPr/>
    </dgm:pt>
    <dgm:pt modelId="{0F904C2A-E6FD-4612-9ECB-6BA3696F5378}" type="pres">
      <dgm:prSet presAssocID="{94204AD9-062D-4929-A6C2-82886A4AA478}" presName="rootText" presStyleLbl="node2" presStyleIdx="4" presStyleCnt="5" custScaleX="100829" custScaleY="106146" custLinFactX="-100000" custLinFactNeighborX="-107741" custLinFactNeighborY="139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6B13F05-7411-4F05-BB41-1623B1DBEFD4}" type="pres">
      <dgm:prSet presAssocID="{94204AD9-062D-4929-A6C2-82886A4AA478}" presName="rootConnector" presStyleLbl="node2" presStyleIdx="4" presStyleCnt="5"/>
      <dgm:spPr/>
      <dgm:t>
        <a:bodyPr/>
        <a:lstStyle/>
        <a:p>
          <a:endParaRPr lang="es-MX"/>
        </a:p>
      </dgm:t>
    </dgm:pt>
    <dgm:pt modelId="{6478AC6D-3610-49D6-B667-3F562AA2C16B}" type="pres">
      <dgm:prSet presAssocID="{94204AD9-062D-4929-A6C2-82886A4AA478}" presName="hierChild4" presStyleCnt="0"/>
      <dgm:spPr/>
    </dgm:pt>
    <dgm:pt modelId="{0577B702-DE57-48D5-9702-EE9288C63D66}" type="pres">
      <dgm:prSet presAssocID="{94204AD9-062D-4929-A6C2-82886A4AA478}" presName="hierChild5" presStyleCnt="0"/>
      <dgm:spPr/>
    </dgm:pt>
    <dgm:pt modelId="{A35157A5-2E77-4E33-8A4F-DA702C32665B}" type="pres">
      <dgm:prSet presAssocID="{D9C95F79-380E-468F-9694-5AD0DBA1B44B}" presName="hierChild3" presStyleCnt="0"/>
      <dgm:spPr/>
    </dgm:pt>
  </dgm:ptLst>
  <dgm:cxnLst>
    <dgm:cxn modelId="{265046D8-CBB9-475E-BCF5-E918B062507C}" type="presOf" srcId="{94204AD9-062D-4929-A6C2-82886A4AA478}" destId="{0F904C2A-E6FD-4612-9ECB-6BA3696F5378}" srcOrd="0" destOrd="0" presId="urn:microsoft.com/office/officeart/2005/8/layout/orgChart1"/>
    <dgm:cxn modelId="{D65B279E-8E33-4D4C-8938-6491535A0E58}" type="presOf" srcId="{C05B98C0-7D57-43BD-8D13-9236F7859C2E}" destId="{0F0A658B-663C-4882-A652-128AAF2F6FAB}" srcOrd="0" destOrd="0" presId="urn:microsoft.com/office/officeart/2005/8/layout/orgChart1"/>
    <dgm:cxn modelId="{028A9AB7-C87D-0449-8BDC-CF73F88D362A}" type="presOf" srcId="{CB5712CB-07A4-45EB-ADB5-803F7931F966}" destId="{6D5FBFE8-C0AB-43F0-8599-590001A182E4}" srcOrd="0" destOrd="0" presId="urn:microsoft.com/office/officeart/2005/8/layout/orgChart1"/>
    <dgm:cxn modelId="{847FFC0F-1F88-B847-8D61-2F8BE3D76AC7}" type="presOf" srcId="{AFD9A623-C8FF-40C1-87E6-265BDD7C72A3}" destId="{AC1505C3-3D50-4985-9B77-FE75EFF93F27}" srcOrd="0" destOrd="0" presId="urn:microsoft.com/office/officeart/2005/8/layout/orgChart1"/>
    <dgm:cxn modelId="{F8ED0429-4A75-6747-9E37-7FFE33709455}" type="presOf" srcId="{6BC5E88D-F3E0-4653-871D-8D5C61E04969}" destId="{994465C2-E8AC-4862-A0A1-149619A993B9}" srcOrd="0" destOrd="0" presId="urn:microsoft.com/office/officeart/2005/8/layout/orgChart1"/>
    <dgm:cxn modelId="{B1990E35-8230-3945-BF7A-19DDC2D6A619}" type="presOf" srcId="{F3C0BBB1-3FF6-4909-91F8-9C517504CAE5}" destId="{25566A99-661F-452A-9A60-51DEF1FFC3DB}" srcOrd="0" destOrd="0" presId="urn:microsoft.com/office/officeart/2005/8/layout/orgChart1"/>
    <dgm:cxn modelId="{AAA7B7F5-2E0C-5840-87A2-1E1A8D11FBDD}" type="presOf" srcId="{FA2CC0C1-9D4C-4CF5-BA7C-2CCB1551451B}" destId="{75E806D4-146D-4984-8790-F7D4E11758E4}" srcOrd="1" destOrd="0" presId="urn:microsoft.com/office/officeart/2005/8/layout/orgChart1"/>
    <dgm:cxn modelId="{8AEF73E6-1F52-4B9F-A94C-D69EFB49F46C}" type="presOf" srcId="{8E57382C-6E25-4779-90C5-D8B2E85E61A0}" destId="{5625A2FB-22FD-4340-B54C-B22E303460F1}" srcOrd="0" destOrd="0" presId="urn:microsoft.com/office/officeart/2005/8/layout/orgChart1"/>
    <dgm:cxn modelId="{44AB61DF-E516-E945-AFAE-D85BEC90A3D7}" type="presOf" srcId="{4104AA1D-1773-4030-B5A4-4EF3AA3956A3}" destId="{EBA01A60-BBC9-42F9-A5CB-7A89270C1F69}" srcOrd="1" destOrd="0" presId="urn:microsoft.com/office/officeart/2005/8/layout/orgChart1"/>
    <dgm:cxn modelId="{914EAFD7-B5C3-48F6-9DC5-57D4F8094DDB}" srcId="{96D4B903-E65B-4F78-B05F-AB206948E956}" destId="{D9C95F79-380E-468F-9694-5AD0DBA1B44B}" srcOrd="0" destOrd="0" parTransId="{88A11CD7-8B7E-4E7B-96A3-874CA8A20700}" sibTransId="{0EEC6DFF-C05F-43BA-998C-31C4D0F59689}"/>
    <dgm:cxn modelId="{EF01EDA8-2733-1847-B1FE-CA8A70399835}" type="presOf" srcId="{6BC5E88D-F3E0-4653-871D-8D5C61E04969}" destId="{8B7BF6D6-3265-4BA6-82E2-1DB801FCEAE2}" srcOrd="1" destOrd="0" presId="urn:microsoft.com/office/officeart/2005/8/layout/orgChart1"/>
    <dgm:cxn modelId="{E60829C2-D0BC-4992-B01D-3348484EF941}" type="presOf" srcId="{94204AD9-062D-4929-A6C2-82886A4AA478}" destId="{36B13F05-7411-4F05-BB41-1623B1DBEFD4}" srcOrd="1" destOrd="0" presId="urn:microsoft.com/office/officeart/2005/8/layout/orgChart1"/>
    <dgm:cxn modelId="{AC18D6DA-9D1E-4AF8-8917-5CDEE2968F99}" srcId="{D9C95F79-380E-468F-9694-5AD0DBA1B44B}" destId="{CB5712CB-07A4-45EB-ADB5-803F7931F966}" srcOrd="2" destOrd="0" parTransId="{C05B98C0-7D57-43BD-8D13-9236F7859C2E}" sibTransId="{968B7A43-4CC6-4A17-A9B2-4D92DE65194A}"/>
    <dgm:cxn modelId="{558338C5-98C5-8E42-956D-0FC76487BA23}" type="presOf" srcId="{7E2863F9-BCA7-4676-86DA-3B61A5D9B6D4}" destId="{273F82DB-6231-4BD1-8AD6-67FA77E900BD}" srcOrd="0" destOrd="0" presId="urn:microsoft.com/office/officeart/2005/8/layout/orgChart1"/>
    <dgm:cxn modelId="{41D11F06-7F4D-4C38-857F-752DC3F5B35D}" srcId="{D9C95F79-380E-468F-9694-5AD0DBA1B44B}" destId="{F3C0BBB1-3FF6-4909-91F8-9C517504CAE5}" srcOrd="0" destOrd="0" parTransId="{7C5D151F-5BEE-40D0-8313-DCDD01F19F5F}" sibTransId="{5007CEC0-05D9-40EC-A1FE-D7EC59D355EC}"/>
    <dgm:cxn modelId="{8A5D5945-677F-6647-BC33-FD34A2CD8E11}" type="presOf" srcId="{D9C95F79-380E-468F-9694-5AD0DBA1B44B}" destId="{5809EB0E-7A9D-4BC1-ABF2-8C6D4B43C025}" srcOrd="1" destOrd="0" presId="urn:microsoft.com/office/officeart/2005/8/layout/orgChart1"/>
    <dgm:cxn modelId="{28B9C84A-04CE-43D5-AD52-4635CBAB2E4A}" srcId="{F3C0BBB1-3FF6-4909-91F8-9C517504CAE5}" destId="{6BC5E88D-F3E0-4653-871D-8D5C61E04969}" srcOrd="0" destOrd="0" parTransId="{AFD9A623-C8FF-40C1-87E6-265BDD7C72A3}" sibTransId="{9E3D68E1-741A-4DBC-A388-176D8F8ABF22}"/>
    <dgm:cxn modelId="{BA7FD415-CA5B-46EE-A150-CA7DAB47C58E}" type="presOf" srcId="{909A6528-880F-40F6-B33C-9A24891D75DF}" destId="{CAAA0ABB-1E8A-49ED-ADB2-18425A07ECE5}" srcOrd="0" destOrd="0" presId="urn:microsoft.com/office/officeart/2005/8/layout/orgChart1"/>
    <dgm:cxn modelId="{1B45D600-5607-5B49-95A7-B17EC5D3E9BB}" type="presOf" srcId="{96D4B903-E65B-4F78-B05F-AB206948E956}" destId="{E9C9220B-3375-4765-AAB8-AB6250C5D816}" srcOrd="0" destOrd="0" presId="urn:microsoft.com/office/officeart/2005/8/layout/orgChart1"/>
    <dgm:cxn modelId="{D3A2E1C4-987D-4268-B51B-05AB66EBD71C}" type="presOf" srcId="{909A6528-880F-40F6-B33C-9A24891D75DF}" destId="{40D13D22-1372-4BAB-88B8-727D444FF1BA}" srcOrd="1" destOrd="0" presId="urn:microsoft.com/office/officeart/2005/8/layout/orgChart1"/>
    <dgm:cxn modelId="{084A90C8-B31D-3A44-BAA4-7BED58365AAE}" type="presOf" srcId="{4104AA1D-1773-4030-B5A4-4EF3AA3956A3}" destId="{9512B5B9-B832-4800-953C-70B318941BA4}" srcOrd="0" destOrd="0" presId="urn:microsoft.com/office/officeart/2005/8/layout/orgChart1"/>
    <dgm:cxn modelId="{E029D1A8-A1AA-4A09-9636-DEABC5C1034B}" srcId="{D9C95F79-380E-468F-9694-5AD0DBA1B44B}" destId="{94204AD9-062D-4929-A6C2-82886A4AA478}" srcOrd="4" destOrd="0" parTransId="{8E57382C-6E25-4779-90C5-D8B2E85E61A0}" sibTransId="{75C410ED-F6BC-4564-8CC2-5F7828A881BF}"/>
    <dgm:cxn modelId="{7E4AE997-9B41-5E42-AAAA-0CC3C1093D97}" type="presOf" srcId="{FA2CC0C1-9D4C-4CF5-BA7C-2CCB1551451B}" destId="{8423AB56-8C62-40B4-929D-75884E4D1BF7}" srcOrd="0" destOrd="0" presId="urn:microsoft.com/office/officeart/2005/8/layout/orgChart1"/>
    <dgm:cxn modelId="{CCCDB43D-53DB-4653-B5E7-D8A9FC41CDB3}" srcId="{D9C95F79-380E-468F-9694-5AD0DBA1B44B}" destId="{4104AA1D-1773-4030-B5A4-4EF3AA3956A3}" srcOrd="1" destOrd="0" parTransId="{7E2863F9-BCA7-4676-86DA-3B61A5D9B6D4}" sibTransId="{FCF0C86E-0A2A-4851-AC1A-C158055E8CB0}"/>
    <dgm:cxn modelId="{4ABD6E1E-9E96-FF4D-91FF-FDEBDBE6FD15}" type="presOf" srcId="{F3C0BBB1-3FF6-4909-91F8-9C517504CAE5}" destId="{CDF33329-0D78-43EE-841B-9E88731F4FFC}" srcOrd="1" destOrd="0" presId="urn:microsoft.com/office/officeart/2005/8/layout/orgChart1"/>
    <dgm:cxn modelId="{AC1903BC-A3AE-B64E-94FB-DE0FF4F26042}" type="presOf" srcId="{CB5712CB-07A4-45EB-ADB5-803F7931F966}" destId="{3BBAB5FB-C5B0-4654-8339-FC656DE6DCDE}" srcOrd="1" destOrd="0" presId="urn:microsoft.com/office/officeart/2005/8/layout/orgChart1"/>
    <dgm:cxn modelId="{A2B659C6-9734-134B-84B3-A742596E696A}" type="presOf" srcId="{D9C95F79-380E-468F-9694-5AD0DBA1B44B}" destId="{B76AF2D0-0BA5-4CB8-844A-A72FDCF95FA0}" srcOrd="0" destOrd="0" presId="urn:microsoft.com/office/officeart/2005/8/layout/orgChart1"/>
    <dgm:cxn modelId="{8553E137-0668-49EC-B3AE-B1572AB2F3EA}" srcId="{D9C95F79-380E-468F-9694-5AD0DBA1B44B}" destId="{909A6528-880F-40F6-B33C-9A24891D75DF}" srcOrd="3" destOrd="0" parTransId="{24C70FB3-ED2C-4F2C-9B2D-434C411AE0E5}" sibTransId="{A3F160F9-5168-4EDD-9D27-0EE249D03F3B}"/>
    <dgm:cxn modelId="{DA5E2644-63FF-534C-A601-EA0A66F90FB4}" type="presOf" srcId="{7C5D151F-5BEE-40D0-8313-DCDD01F19F5F}" destId="{44ED64A2-B90D-45B3-8959-16F0989F65DA}" srcOrd="0" destOrd="0" presId="urn:microsoft.com/office/officeart/2005/8/layout/orgChart1"/>
    <dgm:cxn modelId="{EE149699-20E6-4A9F-A7BD-678A187C3926}" type="presOf" srcId="{24C70FB3-ED2C-4F2C-9B2D-434C411AE0E5}" destId="{599CFC55-CA37-41E4-93EF-217CA155BEEE}" srcOrd="0" destOrd="0" presId="urn:microsoft.com/office/officeart/2005/8/layout/orgChart1"/>
    <dgm:cxn modelId="{F2FA8C64-CE99-0849-AB2A-A21A5A6AF4D4}" type="presOf" srcId="{86F34A69-E6AD-4E8E-98D5-D8A0B0F838C0}" destId="{8DE5766B-364A-4B29-8C0D-1F983E87AD23}" srcOrd="0" destOrd="0" presId="urn:microsoft.com/office/officeart/2005/8/layout/orgChart1"/>
    <dgm:cxn modelId="{9EE826F3-EEBC-4D1C-9099-9369BFCA0BD5}" srcId="{F3C0BBB1-3FF6-4909-91F8-9C517504CAE5}" destId="{FA2CC0C1-9D4C-4CF5-BA7C-2CCB1551451B}" srcOrd="1" destOrd="0" parTransId="{86F34A69-E6AD-4E8E-98D5-D8A0B0F838C0}" sibTransId="{DEFE1CC3-4220-469F-870D-D9BE09243EE2}"/>
    <dgm:cxn modelId="{11358A55-F063-744A-A412-944AD11D48A6}" type="presParOf" srcId="{E9C9220B-3375-4765-AAB8-AB6250C5D816}" destId="{A2ADDE14-382C-4C80-B5EC-A83698348C0B}" srcOrd="0" destOrd="0" presId="urn:microsoft.com/office/officeart/2005/8/layout/orgChart1"/>
    <dgm:cxn modelId="{83F4398D-402B-1A40-BA48-D6FADFA83F73}" type="presParOf" srcId="{A2ADDE14-382C-4C80-B5EC-A83698348C0B}" destId="{345EADC6-3B08-4723-AD99-2A821C48F137}" srcOrd="0" destOrd="0" presId="urn:microsoft.com/office/officeart/2005/8/layout/orgChart1"/>
    <dgm:cxn modelId="{CF4AEE1F-149B-D445-9BFF-B920F67E9B2C}" type="presParOf" srcId="{345EADC6-3B08-4723-AD99-2A821C48F137}" destId="{B76AF2D0-0BA5-4CB8-844A-A72FDCF95FA0}" srcOrd="0" destOrd="0" presId="urn:microsoft.com/office/officeart/2005/8/layout/orgChart1"/>
    <dgm:cxn modelId="{4CA33B86-519B-AA45-84B5-9CACF42ABBFE}" type="presParOf" srcId="{345EADC6-3B08-4723-AD99-2A821C48F137}" destId="{5809EB0E-7A9D-4BC1-ABF2-8C6D4B43C025}" srcOrd="1" destOrd="0" presId="urn:microsoft.com/office/officeart/2005/8/layout/orgChart1"/>
    <dgm:cxn modelId="{21B83DE8-D631-BC49-B7B9-2813D506CC01}" type="presParOf" srcId="{A2ADDE14-382C-4C80-B5EC-A83698348C0B}" destId="{037ABFE5-5A93-46F8-96C6-BB124E012525}" srcOrd="1" destOrd="0" presId="urn:microsoft.com/office/officeart/2005/8/layout/orgChart1"/>
    <dgm:cxn modelId="{C609DF53-253E-9747-9799-D59A8303EBDE}" type="presParOf" srcId="{037ABFE5-5A93-46F8-96C6-BB124E012525}" destId="{44ED64A2-B90D-45B3-8959-16F0989F65DA}" srcOrd="0" destOrd="0" presId="urn:microsoft.com/office/officeart/2005/8/layout/orgChart1"/>
    <dgm:cxn modelId="{7564526A-3FFB-8F40-A8F9-E7A6AB34B53E}" type="presParOf" srcId="{037ABFE5-5A93-46F8-96C6-BB124E012525}" destId="{F7183C7E-86AE-40C5-87CE-686E22D527C3}" srcOrd="1" destOrd="0" presId="urn:microsoft.com/office/officeart/2005/8/layout/orgChart1"/>
    <dgm:cxn modelId="{DDE01986-1C6D-EE4F-A99B-B032B8884170}" type="presParOf" srcId="{F7183C7E-86AE-40C5-87CE-686E22D527C3}" destId="{6463662B-D30B-4753-B6D1-6E6ACB18EA93}" srcOrd="0" destOrd="0" presId="urn:microsoft.com/office/officeart/2005/8/layout/orgChart1"/>
    <dgm:cxn modelId="{E00F40D6-339E-CD45-ADF0-D2B2AA20E31D}" type="presParOf" srcId="{6463662B-D30B-4753-B6D1-6E6ACB18EA93}" destId="{25566A99-661F-452A-9A60-51DEF1FFC3DB}" srcOrd="0" destOrd="0" presId="urn:microsoft.com/office/officeart/2005/8/layout/orgChart1"/>
    <dgm:cxn modelId="{DA56F726-A75F-844F-AB02-3D0B0C55C50B}" type="presParOf" srcId="{6463662B-D30B-4753-B6D1-6E6ACB18EA93}" destId="{CDF33329-0D78-43EE-841B-9E88731F4FFC}" srcOrd="1" destOrd="0" presId="urn:microsoft.com/office/officeart/2005/8/layout/orgChart1"/>
    <dgm:cxn modelId="{4E650361-493B-F845-8AC8-1512239FB5A5}" type="presParOf" srcId="{F7183C7E-86AE-40C5-87CE-686E22D527C3}" destId="{600F01CC-B6D5-4C30-A26A-ADE14B27DC3A}" srcOrd="1" destOrd="0" presId="urn:microsoft.com/office/officeart/2005/8/layout/orgChart1"/>
    <dgm:cxn modelId="{69A5A80C-0D34-3149-8B14-19C1F53E0E1E}" type="presParOf" srcId="{600F01CC-B6D5-4C30-A26A-ADE14B27DC3A}" destId="{AC1505C3-3D50-4985-9B77-FE75EFF93F27}" srcOrd="0" destOrd="0" presId="urn:microsoft.com/office/officeart/2005/8/layout/orgChart1"/>
    <dgm:cxn modelId="{5E958B55-BC8F-8D48-A76A-754847B7A345}" type="presParOf" srcId="{600F01CC-B6D5-4C30-A26A-ADE14B27DC3A}" destId="{49531C7F-2312-4D34-A575-DD260DE74EAB}" srcOrd="1" destOrd="0" presId="urn:microsoft.com/office/officeart/2005/8/layout/orgChart1"/>
    <dgm:cxn modelId="{222F5790-F872-F045-9D9B-AA3D6DCC72BB}" type="presParOf" srcId="{49531C7F-2312-4D34-A575-DD260DE74EAB}" destId="{6CAB4278-1BE0-42BC-AC78-875094BE89B2}" srcOrd="0" destOrd="0" presId="urn:microsoft.com/office/officeart/2005/8/layout/orgChart1"/>
    <dgm:cxn modelId="{154130AF-5237-AA44-BA8B-2A250A6B0148}" type="presParOf" srcId="{6CAB4278-1BE0-42BC-AC78-875094BE89B2}" destId="{994465C2-E8AC-4862-A0A1-149619A993B9}" srcOrd="0" destOrd="0" presId="urn:microsoft.com/office/officeart/2005/8/layout/orgChart1"/>
    <dgm:cxn modelId="{05BE5B9D-C03E-C24F-8DE0-EF8364B65B9E}" type="presParOf" srcId="{6CAB4278-1BE0-42BC-AC78-875094BE89B2}" destId="{8B7BF6D6-3265-4BA6-82E2-1DB801FCEAE2}" srcOrd="1" destOrd="0" presId="urn:microsoft.com/office/officeart/2005/8/layout/orgChart1"/>
    <dgm:cxn modelId="{411AF0F7-1197-7348-AB71-9CD242C0A367}" type="presParOf" srcId="{49531C7F-2312-4D34-A575-DD260DE74EAB}" destId="{B219327F-995C-4418-BCA3-E6751877D644}" srcOrd="1" destOrd="0" presId="urn:microsoft.com/office/officeart/2005/8/layout/orgChart1"/>
    <dgm:cxn modelId="{4CA9B649-986F-C348-B8D7-15B8041E3B27}" type="presParOf" srcId="{49531C7F-2312-4D34-A575-DD260DE74EAB}" destId="{97BE65A6-0E6B-4DD2-8753-90C5D7D6CEB8}" srcOrd="2" destOrd="0" presId="urn:microsoft.com/office/officeart/2005/8/layout/orgChart1"/>
    <dgm:cxn modelId="{06606AC6-5EFC-774A-AF07-F0608799813E}" type="presParOf" srcId="{600F01CC-B6D5-4C30-A26A-ADE14B27DC3A}" destId="{8DE5766B-364A-4B29-8C0D-1F983E87AD23}" srcOrd="2" destOrd="0" presId="urn:microsoft.com/office/officeart/2005/8/layout/orgChart1"/>
    <dgm:cxn modelId="{46DD9C3C-D76F-B549-BA15-C891A63DEF0C}" type="presParOf" srcId="{600F01CC-B6D5-4C30-A26A-ADE14B27DC3A}" destId="{86DE27A8-0AA3-4725-A8DF-A58BC3BDCF50}" srcOrd="3" destOrd="0" presId="urn:microsoft.com/office/officeart/2005/8/layout/orgChart1"/>
    <dgm:cxn modelId="{9893F980-998A-BA45-BC73-464672B9248B}" type="presParOf" srcId="{86DE27A8-0AA3-4725-A8DF-A58BC3BDCF50}" destId="{13E8AFAD-53BF-4279-8760-F036ECD737CE}" srcOrd="0" destOrd="0" presId="urn:microsoft.com/office/officeart/2005/8/layout/orgChart1"/>
    <dgm:cxn modelId="{8022284C-A342-E146-B912-76C800ED9F37}" type="presParOf" srcId="{13E8AFAD-53BF-4279-8760-F036ECD737CE}" destId="{8423AB56-8C62-40B4-929D-75884E4D1BF7}" srcOrd="0" destOrd="0" presId="urn:microsoft.com/office/officeart/2005/8/layout/orgChart1"/>
    <dgm:cxn modelId="{7398668C-A6ED-BB4F-9435-ABF8C5667C74}" type="presParOf" srcId="{13E8AFAD-53BF-4279-8760-F036ECD737CE}" destId="{75E806D4-146D-4984-8790-F7D4E11758E4}" srcOrd="1" destOrd="0" presId="urn:microsoft.com/office/officeart/2005/8/layout/orgChart1"/>
    <dgm:cxn modelId="{C93F37DC-26C5-8B42-9625-39AF54C00B44}" type="presParOf" srcId="{86DE27A8-0AA3-4725-A8DF-A58BC3BDCF50}" destId="{E9D08BDB-FBCD-41D1-8260-33D399A7BEB2}" srcOrd="1" destOrd="0" presId="urn:microsoft.com/office/officeart/2005/8/layout/orgChart1"/>
    <dgm:cxn modelId="{2468AEBC-6854-D24C-8222-B6AC75EC2E54}" type="presParOf" srcId="{86DE27A8-0AA3-4725-A8DF-A58BC3BDCF50}" destId="{A69AA40B-A5AA-4C3C-848C-C169610350BE}" srcOrd="2" destOrd="0" presId="urn:microsoft.com/office/officeart/2005/8/layout/orgChart1"/>
    <dgm:cxn modelId="{65A94104-682A-0143-A6FC-0590E9470B5D}" type="presParOf" srcId="{F7183C7E-86AE-40C5-87CE-686E22D527C3}" destId="{EA2FFAFC-3804-49CC-AF1B-F82B9CA54C55}" srcOrd="2" destOrd="0" presId="urn:microsoft.com/office/officeart/2005/8/layout/orgChart1"/>
    <dgm:cxn modelId="{A7D04911-C718-724D-B44D-C5EE0E5112AC}" type="presParOf" srcId="{037ABFE5-5A93-46F8-96C6-BB124E012525}" destId="{273F82DB-6231-4BD1-8AD6-67FA77E900BD}" srcOrd="2" destOrd="0" presId="urn:microsoft.com/office/officeart/2005/8/layout/orgChart1"/>
    <dgm:cxn modelId="{2CEBE5F9-2D74-104E-9948-995B8C1591E7}" type="presParOf" srcId="{037ABFE5-5A93-46F8-96C6-BB124E012525}" destId="{020E5CE2-08DF-454F-B9F3-DF9F6EDF1F00}" srcOrd="3" destOrd="0" presId="urn:microsoft.com/office/officeart/2005/8/layout/orgChart1"/>
    <dgm:cxn modelId="{5C51E111-B3BA-FC45-BAB7-02B3CF8B55B6}" type="presParOf" srcId="{020E5CE2-08DF-454F-B9F3-DF9F6EDF1F00}" destId="{45BBAE57-45C0-4B8E-8E6F-5D69E440F802}" srcOrd="0" destOrd="0" presId="urn:microsoft.com/office/officeart/2005/8/layout/orgChart1"/>
    <dgm:cxn modelId="{C67231B8-EA00-B94B-9D66-6DAF3D058168}" type="presParOf" srcId="{45BBAE57-45C0-4B8E-8E6F-5D69E440F802}" destId="{9512B5B9-B832-4800-953C-70B318941BA4}" srcOrd="0" destOrd="0" presId="urn:microsoft.com/office/officeart/2005/8/layout/orgChart1"/>
    <dgm:cxn modelId="{E629E4C5-DE04-F943-B3BA-50347BBBA6D8}" type="presParOf" srcId="{45BBAE57-45C0-4B8E-8E6F-5D69E440F802}" destId="{EBA01A60-BBC9-42F9-A5CB-7A89270C1F69}" srcOrd="1" destOrd="0" presId="urn:microsoft.com/office/officeart/2005/8/layout/orgChart1"/>
    <dgm:cxn modelId="{BC405061-4477-2B42-97E1-D0E01008D3C2}" type="presParOf" srcId="{020E5CE2-08DF-454F-B9F3-DF9F6EDF1F00}" destId="{F10E43A7-E2A1-4340-89D7-BD6348D3F02A}" srcOrd="1" destOrd="0" presId="urn:microsoft.com/office/officeart/2005/8/layout/orgChart1"/>
    <dgm:cxn modelId="{E856E320-045B-BF4D-9246-96098F25A1E4}" type="presParOf" srcId="{020E5CE2-08DF-454F-B9F3-DF9F6EDF1F00}" destId="{C000BCFA-F42C-4159-98B2-99602BC06EF0}" srcOrd="2" destOrd="0" presId="urn:microsoft.com/office/officeart/2005/8/layout/orgChart1"/>
    <dgm:cxn modelId="{A79D65DD-295F-7049-AD42-49395C52A614}" type="presParOf" srcId="{037ABFE5-5A93-46F8-96C6-BB124E012525}" destId="{0F0A658B-663C-4882-A652-128AAF2F6FAB}" srcOrd="4" destOrd="0" presId="urn:microsoft.com/office/officeart/2005/8/layout/orgChart1"/>
    <dgm:cxn modelId="{65002FA6-0E87-B842-8B90-E97CCB156B5A}" type="presParOf" srcId="{037ABFE5-5A93-46F8-96C6-BB124E012525}" destId="{2CB746A6-C28C-46EF-845F-2B952C9636C5}" srcOrd="5" destOrd="0" presId="urn:microsoft.com/office/officeart/2005/8/layout/orgChart1"/>
    <dgm:cxn modelId="{63F97353-62A5-C84D-AD5D-CA0336CB27FE}" type="presParOf" srcId="{2CB746A6-C28C-46EF-845F-2B952C9636C5}" destId="{8E6A3D94-53EF-49B9-8C3F-1456301656B9}" srcOrd="0" destOrd="0" presId="urn:microsoft.com/office/officeart/2005/8/layout/orgChart1"/>
    <dgm:cxn modelId="{CE561A87-4A0A-E340-AA51-34F1585AF562}" type="presParOf" srcId="{8E6A3D94-53EF-49B9-8C3F-1456301656B9}" destId="{6D5FBFE8-C0AB-43F0-8599-590001A182E4}" srcOrd="0" destOrd="0" presId="urn:microsoft.com/office/officeart/2005/8/layout/orgChart1"/>
    <dgm:cxn modelId="{10C9925F-3B86-C646-9D4A-C63462EA5B02}" type="presParOf" srcId="{8E6A3D94-53EF-49B9-8C3F-1456301656B9}" destId="{3BBAB5FB-C5B0-4654-8339-FC656DE6DCDE}" srcOrd="1" destOrd="0" presId="urn:microsoft.com/office/officeart/2005/8/layout/orgChart1"/>
    <dgm:cxn modelId="{102A7C75-CC57-2C41-952D-B7F5C13A91D4}" type="presParOf" srcId="{2CB746A6-C28C-46EF-845F-2B952C9636C5}" destId="{A3EAD66C-08E7-4403-8C11-DAF91A9DF7ED}" srcOrd="1" destOrd="0" presId="urn:microsoft.com/office/officeart/2005/8/layout/orgChart1"/>
    <dgm:cxn modelId="{76C1939D-38D3-7645-BE7A-657653D63AD0}" type="presParOf" srcId="{2CB746A6-C28C-46EF-845F-2B952C9636C5}" destId="{6A40E1C4-C6DD-42F0-9036-27FA5A66F55B}" srcOrd="2" destOrd="0" presId="urn:microsoft.com/office/officeart/2005/8/layout/orgChart1"/>
    <dgm:cxn modelId="{35116D4D-8753-4694-AEB9-5436B4F1EA64}" type="presParOf" srcId="{037ABFE5-5A93-46F8-96C6-BB124E012525}" destId="{599CFC55-CA37-41E4-93EF-217CA155BEEE}" srcOrd="6" destOrd="0" presId="urn:microsoft.com/office/officeart/2005/8/layout/orgChart1"/>
    <dgm:cxn modelId="{C8F29B4E-2CED-4158-889E-F63185E84D7E}" type="presParOf" srcId="{037ABFE5-5A93-46F8-96C6-BB124E012525}" destId="{D34E7A41-9212-466F-9DC1-DC2586F3461C}" srcOrd="7" destOrd="0" presId="urn:microsoft.com/office/officeart/2005/8/layout/orgChart1"/>
    <dgm:cxn modelId="{85201CA9-4071-4DB8-8856-2ABFE03FB794}" type="presParOf" srcId="{D34E7A41-9212-466F-9DC1-DC2586F3461C}" destId="{555F516C-3825-42C9-B8C2-6908E11AFC85}" srcOrd="0" destOrd="0" presId="urn:microsoft.com/office/officeart/2005/8/layout/orgChart1"/>
    <dgm:cxn modelId="{BA0F6CC7-4D31-403F-BEA1-66EDC54ED1ED}" type="presParOf" srcId="{555F516C-3825-42C9-B8C2-6908E11AFC85}" destId="{CAAA0ABB-1E8A-49ED-ADB2-18425A07ECE5}" srcOrd="0" destOrd="0" presId="urn:microsoft.com/office/officeart/2005/8/layout/orgChart1"/>
    <dgm:cxn modelId="{B48ED007-B866-4CC5-B2F2-BD2DCF7A0372}" type="presParOf" srcId="{555F516C-3825-42C9-B8C2-6908E11AFC85}" destId="{40D13D22-1372-4BAB-88B8-727D444FF1BA}" srcOrd="1" destOrd="0" presId="urn:microsoft.com/office/officeart/2005/8/layout/orgChart1"/>
    <dgm:cxn modelId="{0CDA26B9-E566-4CEF-B9D9-A1713984237A}" type="presParOf" srcId="{D34E7A41-9212-466F-9DC1-DC2586F3461C}" destId="{97F25592-3BF0-4FAA-ABC4-BB59E96463DA}" srcOrd="1" destOrd="0" presId="urn:microsoft.com/office/officeart/2005/8/layout/orgChart1"/>
    <dgm:cxn modelId="{9D35476B-6E13-4BAA-9E18-1F3A119458CD}" type="presParOf" srcId="{D34E7A41-9212-466F-9DC1-DC2586F3461C}" destId="{1A7BEB93-766B-416B-AE44-5DA0B0334048}" srcOrd="2" destOrd="0" presId="urn:microsoft.com/office/officeart/2005/8/layout/orgChart1"/>
    <dgm:cxn modelId="{42D4489A-6C97-44A3-8FBB-78D66CAFC617}" type="presParOf" srcId="{037ABFE5-5A93-46F8-96C6-BB124E012525}" destId="{5625A2FB-22FD-4340-B54C-B22E303460F1}" srcOrd="8" destOrd="0" presId="urn:microsoft.com/office/officeart/2005/8/layout/orgChart1"/>
    <dgm:cxn modelId="{69DACB24-4114-44DC-8492-83FF2AC3FF40}" type="presParOf" srcId="{037ABFE5-5A93-46F8-96C6-BB124E012525}" destId="{84A693E6-228F-44F7-9CFB-C342B31A8297}" srcOrd="9" destOrd="0" presId="urn:microsoft.com/office/officeart/2005/8/layout/orgChart1"/>
    <dgm:cxn modelId="{EBE28CC6-45A5-44DC-AF78-FE58E70D0439}" type="presParOf" srcId="{84A693E6-228F-44F7-9CFB-C342B31A8297}" destId="{F3E944B4-F917-4DE7-859C-10A592DA316D}" srcOrd="0" destOrd="0" presId="urn:microsoft.com/office/officeart/2005/8/layout/orgChart1"/>
    <dgm:cxn modelId="{10BAD4C3-256D-4D10-B55A-C5B15EF84513}" type="presParOf" srcId="{F3E944B4-F917-4DE7-859C-10A592DA316D}" destId="{0F904C2A-E6FD-4612-9ECB-6BA3696F5378}" srcOrd="0" destOrd="0" presId="urn:microsoft.com/office/officeart/2005/8/layout/orgChart1"/>
    <dgm:cxn modelId="{B1D4B1A1-6E95-4814-8AF8-E05D0D4769BC}" type="presParOf" srcId="{F3E944B4-F917-4DE7-859C-10A592DA316D}" destId="{36B13F05-7411-4F05-BB41-1623B1DBEFD4}" srcOrd="1" destOrd="0" presId="urn:microsoft.com/office/officeart/2005/8/layout/orgChart1"/>
    <dgm:cxn modelId="{8951E664-5A9A-44E3-B089-2A2B9EF76440}" type="presParOf" srcId="{84A693E6-228F-44F7-9CFB-C342B31A8297}" destId="{6478AC6D-3610-49D6-B667-3F562AA2C16B}" srcOrd="1" destOrd="0" presId="urn:microsoft.com/office/officeart/2005/8/layout/orgChart1"/>
    <dgm:cxn modelId="{0AF4552C-81D0-4DD1-A95D-757E602DEFB6}" type="presParOf" srcId="{84A693E6-228F-44F7-9CFB-C342B31A8297}" destId="{0577B702-DE57-48D5-9702-EE9288C63D66}" srcOrd="2" destOrd="0" presId="urn:microsoft.com/office/officeart/2005/8/layout/orgChart1"/>
    <dgm:cxn modelId="{226FA01C-2C6E-6E4C-9E19-4F52179A8E9E}" type="presParOf" srcId="{A2ADDE14-382C-4C80-B5EC-A83698348C0B}" destId="{A35157A5-2E77-4E33-8A4F-DA702C32665B}" srcOrd="2" destOrd="0" presId="urn:microsoft.com/office/officeart/2005/8/layout/orgChart1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5A2FB-22FD-4340-B54C-B22E303460F1}">
      <dsp:nvSpPr>
        <dsp:cNvPr id="0" name=""/>
        <dsp:cNvSpPr/>
      </dsp:nvSpPr>
      <dsp:spPr>
        <a:xfrm>
          <a:off x="3745883" y="683736"/>
          <a:ext cx="430733" cy="758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763"/>
              </a:lnTo>
              <a:lnTo>
                <a:pt x="430733" y="614763"/>
              </a:lnTo>
              <a:lnTo>
                <a:pt x="430733" y="758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CFC55-CA37-41E4-93EF-217CA155BEEE}">
      <dsp:nvSpPr>
        <dsp:cNvPr id="0" name=""/>
        <dsp:cNvSpPr/>
      </dsp:nvSpPr>
      <dsp:spPr>
        <a:xfrm>
          <a:off x="2512601" y="683736"/>
          <a:ext cx="1233282" cy="724510"/>
        </a:xfrm>
        <a:custGeom>
          <a:avLst/>
          <a:gdLst/>
          <a:ahLst/>
          <a:cxnLst/>
          <a:rect l="0" t="0" r="0" b="0"/>
          <a:pathLst>
            <a:path>
              <a:moveTo>
                <a:pt x="1233282" y="0"/>
              </a:moveTo>
              <a:lnTo>
                <a:pt x="1233282" y="580925"/>
              </a:lnTo>
              <a:lnTo>
                <a:pt x="0" y="580925"/>
              </a:lnTo>
              <a:lnTo>
                <a:pt x="0" y="724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A658B-663C-4882-A652-128AAF2F6FAB}">
      <dsp:nvSpPr>
        <dsp:cNvPr id="0" name=""/>
        <dsp:cNvSpPr/>
      </dsp:nvSpPr>
      <dsp:spPr>
        <a:xfrm>
          <a:off x="3745883" y="683736"/>
          <a:ext cx="3251465" cy="650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137"/>
              </a:lnTo>
              <a:lnTo>
                <a:pt x="3251465" y="507137"/>
              </a:lnTo>
              <a:lnTo>
                <a:pt x="3251465" y="65072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F82DB-6231-4BD1-8AD6-67FA77E900BD}">
      <dsp:nvSpPr>
        <dsp:cNvPr id="0" name=""/>
        <dsp:cNvSpPr/>
      </dsp:nvSpPr>
      <dsp:spPr>
        <a:xfrm>
          <a:off x="3745883" y="683736"/>
          <a:ext cx="1852671" cy="714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415"/>
              </a:lnTo>
              <a:lnTo>
                <a:pt x="1852671" y="571415"/>
              </a:lnTo>
              <a:lnTo>
                <a:pt x="1852671" y="714999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5766B-364A-4B29-8C0D-1F983E87AD23}">
      <dsp:nvSpPr>
        <dsp:cNvPr id="0" name=""/>
        <dsp:cNvSpPr/>
      </dsp:nvSpPr>
      <dsp:spPr>
        <a:xfrm>
          <a:off x="211949" y="2169005"/>
          <a:ext cx="91440" cy="21286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8692"/>
              </a:lnTo>
              <a:lnTo>
                <a:pt x="88553" y="2128692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505C3-3D50-4985-9B77-FE75EFF93F27}">
      <dsp:nvSpPr>
        <dsp:cNvPr id="0" name=""/>
        <dsp:cNvSpPr/>
      </dsp:nvSpPr>
      <dsp:spPr>
        <a:xfrm>
          <a:off x="257669" y="2169005"/>
          <a:ext cx="243933" cy="1208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852"/>
              </a:lnTo>
              <a:lnTo>
                <a:pt x="243933" y="1208852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D64A2-B90D-45B3-8959-16F0989F65DA}">
      <dsp:nvSpPr>
        <dsp:cNvPr id="0" name=""/>
        <dsp:cNvSpPr/>
      </dsp:nvSpPr>
      <dsp:spPr>
        <a:xfrm>
          <a:off x="853023" y="683736"/>
          <a:ext cx="2892860" cy="681647"/>
        </a:xfrm>
        <a:custGeom>
          <a:avLst/>
          <a:gdLst/>
          <a:ahLst/>
          <a:cxnLst/>
          <a:rect l="0" t="0" r="0" b="0"/>
          <a:pathLst>
            <a:path>
              <a:moveTo>
                <a:pt x="2892860" y="0"/>
              </a:moveTo>
              <a:lnTo>
                <a:pt x="2892860" y="538062"/>
              </a:lnTo>
              <a:lnTo>
                <a:pt x="0" y="538062"/>
              </a:lnTo>
              <a:lnTo>
                <a:pt x="0" y="681647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AF2D0-0BA5-4CB8-844A-A72FDCF95FA0}">
      <dsp:nvSpPr>
        <dsp:cNvPr id="0" name=""/>
        <dsp:cNvSpPr/>
      </dsp:nvSpPr>
      <dsp:spPr>
        <a:xfrm>
          <a:off x="2466934" y="0"/>
          <a:ext cx="2557897" cy="683736"/>
        </a:xfrm>
        <a:prstGeom prst="rect">
          <a:avLst/>
        </a:prstGeom>
        <a:noFill/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/>
            <a:t>C</a:t>
          </a:r>
          <a:r>
            <a:rPr lang="es-MX" sz="800" b="1" kern="1200" dirty="0"/>
            <a:t>. ZOILA JANET DE LA FUENTE SÁNCHEZ</a:t>
          </a:r>
          <a:endParaRPr lang="es-MX" sz="800" kern="1200" dirty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/>
            <a:t>DIRECCIÓN DEL SMDIF</a:t>
          </a:r>
          <a:endParaRPr lang="es-MX" sz="800" kern="1200" dirty="0">
            <a:solidFill>
              <a:srgbClr val="404040"/>
            </a:solidFill>
          </a:endParaRPr>
        </a:p>
      </dsp:txBody>
      <dsp:txXfrm>
        <a:off x="2466934" y="0"/>
        <a:ext cx="2557897" cy="683736"/>
      </dsp:txXfrm>
    </dsp:sp>
    <dsp:sp modelId="{25566A99-661F-452A-9A60-51DEF1FFC3DB}">
      <dsp:nvSpPr>
        <dsp:cNvPr id="0" name=""/>
        <dsp:cNvSpPr/>
      </dsp:nvSpPr>
      <dsp:spPr>
        <a:xfrm>
          <a:off x="108831" y="1365383"/>
          <a:ext cx="1488384" cy="803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/>
            <a:t>LIC.JORGE TOMAS MARIN HERNANDEZ</a:t>
          </a:r>
          <a:endParaRPr lang="es-MX" sz="700" b="1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/>
            <a:t>SUBDIRECTOR DE ADMINISTRACIÓN</a:t>
          </a:r>
          <a:endParaRPr lang="es-MX" sz="800" kern="1200" dirty="0">
            <a:solidFill>
              <a:srgbClr val="404040"/>
            </a:solidFill>
          </a:endParaRPr>
        </a:p>
      </dsp:txBody>
      <dsp:txXfrm>
        <a:off x="108831" y="1365383"/>
        <a:ext cx="1488384" cy="803622"/>
      </dsp:txXfrm>
    </dsp:sp>
    <dsp:sp modelId="{994465C2-E8AC-4862-A0A1-149619A993B9}">
      <dsp:nvSpPr>
        <dsp:cNvPr id="0" name=""/>
        <dsp:cNvSpPr/>
      </dsp:nvSpPr>
      <dsp:spPr>
        <a:xfrm>
          <a:off x="501603" y="3035989"/>
          <a:ext cx="2069887" cy="6837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F622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/>
            <a:t>CP. DANIEL DE LA CRUZ MIRANDA</a:t>
          </a:r>
          <a:endParaRPr lang="es-MX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ENCARGADO DE “RECURSOS HUMANOS”</a:t>
          </a:r>
          <a:endParaRPr lang="es-MX" sz="700" kern="1200" dirty="0">
            <a:solidFill>
              <a:srgbClr val="404040"/>
            </a:solidFill>
          </a:endParaRPr>
        </a:p>
      </dsp:txBody>
      <dsp:txXfrm>
        <a:off x="501603" y="3035989"/>
        <a:ext cx="2069887" cy="683736"/>
      </dsp:txXfrm>
    </dsp:sp>
    <dsp:sp modelId="{8423AB56-8C62-40B4-929D-75884E4D1BF7}">
      <dsp:nvSpPr>
        <dsp:cNvPr id="0" name=""/>
        <dsp:cNvSpPr/>
      </dsp:nvSpPr>
      <dsp:spPr>
        <a:xfrm>
          <a:off x="300502" y="3955829"/>
          <a:ext cx="2077791" cy="6837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F622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/>
            <a:t>LIC. RENE RAMON ULIN</a:t>
          </a:r>
          <a:endParaRPr lang="es-MX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ENCARGADO DE “RECURSOS MATERIALES.”</a:t>
          </a:r>
          <a:endParaRPr lang="es-MX" sz="700" kern="1200" dirty="0">
            <a:solidFill>
              <a:srgbClr val="404040"/>
            </a:solidFill>
          </a:endParaRPr>
        </a:p>
      </dsp:txBody>
      <dsp:txXfrm>
        <a:off x="300502" y="3955829"/>
        <a:ext cx="2077791" cy="683736"/>
      </dsp:txXfrm>
    </dsp:sp>
    <dsp:sp modelId="{9512B5B9-B832-4800-953C-70B318941BA4}">
      <dsp:nvSpPr>
        <dsp:cNvPr id="0" name=""/>
        <dsp:cNvSpPr/>
      </dsp:nvSpPr>
      <dsp:spPr>
        <a:xfrm>
          <a:off x="5058875" y="1398735"/>
          <a:ext cx="1079359" cy="709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C. MIGUEL ANGEL MAGAÑA HERNANDEZ</a:t>
          </a:r>
          <a:endParaRPr lang="es-MX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ENC. SUBDIRECCION  </a:t>
          </a:r>
          <a:r>
            <a:rPr lang="es-MX" sz="700" kern="1200" dirty="0"/>
            <a:t>DE DESARROLLO DE LA COMUNIDAD”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 dirty="0"/>
        </a:p>
      </dsp:txBody>
      <dsp:txXfrm>
        <a:off x="5058875" y="1398735"/>
        <a:ext cx="1079359" cy="709492"/>
      </dsp:txXfrm>
    </dsp:sp>
    <dsp:sp modelId="{6D5FBFE8-C0AB-43F0-8599-590001A182E4}">
      <dsp:nvSpPr>
        <dsp:cNvPr id="0" name=""/>
        <dsp:cNvSpPr/>
      </dsp:nvSpPr>
      <dsp:spPr>
        <a:xfrm>
          <a:off x="6364633" y="1334457"/>
          <a:ext cx="1265431" cy="8165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/>
            <a:t>LIC. BLANCA ESTELA PAVON JIMENEZ</a:t>
          </a:r>
          <a:endParaRPr lang="es-MX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SUBDIRECTORA DE LA “PROCURADURIA DE LA DEFENSA DEL MENOR Y LA FAMILIA”</a:t>
          </a:r>
        </a:p>
      </dsp:txBody>
      <dsp:txXfrm>
        <a:off x="6364633" y="1334457"/>
        <a:ext cx="1265431" cy="816551"/>
      </dsp:txXfrm>
    </dsp:sp>
    <dsp:sp modelId="{CAAA0ABB-1E8A-49ED-ADB2-18425A07ECE5}">
      <dsp:nvSpPr>
        <dsp:cNvPr id="0" name=""/>
        <dsp:cNvSpPr/>
      </dsp:nvSpPr>
      <dsp:spPr>
        <a:xfrm>
          <a:off x="1842334" y="1408246"/>
          <a:ext cx="1340532" cy="759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b="1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/>
            <a:t>LIC. PATRICIA ELENA PEREZ CÁCERES</a:t>
          </a:r>
          <a:endParaRPr lang="es-MX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“SUBDIRECTORA DE CENTROS ASISTENCIALES”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 dirty="0">
            <a:solidFill>
              <a:srgbClr val="404040"/>
            </a:solidFill>
          </a:endParaRPr>
        </a:p>
      </dsp:txBody>
      <dsp:txXfrm>
        <a:off x="1842334" y="1408246"/>
        <a:ext cx="1340532" cy="759008"/>
      </dsp:txXfrm>
    </dsp:sp>
    <dsp:sp modelId="{0F904C2A-E6FD-4612-9ECB-6BA3696F5378}">
      <dsp:nvSpPr>
        <dsp:cNvPr id="0" name=""/>
        <dsp:cNvSpPr/>
      </dsp:nvSpPr>
      <dsp:spPr>
        <a:xfrm>
          <a:off x="3487212" y="1442084"/>
          <a:ext cx="1378808" cy="725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ING.VIOLETA RODRIGUEZ IZQUIERDO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/>
            <a:t>“ENC. </a:t>
          </a:r>
          <a:r>
            <a:rPr lang="es-MX" sz="700" kern="1200"/>
            <a:t>DE SUBDIRECTORA </a:t>
          </a:r>
          <a:r>
            <a:rPr lang="es-MX" sz="700" kern="1200" dirty="0"/>
            <a:t>DE CONSEJO DE ANCIANOS”</a:t>
          </a:r>
        </a:p>
      </dsp:txBody>
      <dsp:txXfrm>
        <a:off x="3487212" y="1442084"/>
        <a:ext cx="1378808" cy="725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01/01/2011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UNIDAD ADMINISTRATIVA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20547536"/>
              </p:ext>
            </p:extLst>
          </p:nvPr>
        </p:nvGraphicFramePr>
        <p:xfrm>
          <a:off x="964825" y="1370480"/>
          <a:ext cx="7712449" cy="463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105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PLANEACION</cp:lastModifiedBy>
  <cp:revision>23</cp:revision>
  <cp:lastPrinted>2019-06-13T16:36:54Z</cp:lastPrinted>
  <dcterms:created xsi:type="dcterms:W3CDTF">2018-11-08T14:50:53Z</dcterms:created>
  <dcterms:modified xsi:type="dcterms:W3CDTF">2011-01-01T08:08:21Z</dcterms:modified>
</cp:coreProperties>
</file>